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4" r:id="rId5"/>
    <p:sldId id="260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517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1022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7192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462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Hey Dad, I Love You!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5166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you, and all the things you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you, just because you’re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you’re the greatest,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best there’s ever been.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 and God loves you too!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 txBox="1">
            <a:spLocks noRot="1" noChangeArrowheads="1"/>
          </p:cNvSpPr>
          <p:nvPr/>
        </p:nvSpPr>
        <p:spPr>
          <a:xfrm>
            <a:off x="1775520" y="170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Hey Dad, I Love You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66377"/>
            <a:ext cx="8458200" cy="31252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 love the way he always holds me tight,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Tells me everything’s alright,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Even when I’m sad he makes me smile.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 shows me what God’s love feels like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teaches me to do what’s right.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Thank you God for making me his child.</a:t>
            </a:r>
          </a:p>
        </p:txBody>
      </p:sp>
    </p:spTree>
    <p:extLst>
      <p:ext uri="{BB962C8B-B14F-4D97-AF65-F5344CB8AC3E}">
        <p14:creationId xmlns:p14="http://schemas.microsoft.com/office/powerpoint/2010/main" val="724668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70654"/>
            <a:ext cx="8458200" cy="25166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you, and all the things you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you, just because you’re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you’re the greatest,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best there’s ever been.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 and God loves you too!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24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5696"/>
            <a:ext cx="8458200" cy="30866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My Dad’s the handsome, cool, good looking one.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His jokes are bad but he’s still fun.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He’s strong and smart and always saves the day.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He’s pretty much like Superman.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he can’t do it, no-one can.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He’s my hero and I want to say …</a:t>
            </a:r>
          </a:p>
        </p:txBody>
      </p:sp>
    </p:spTree>
    <p:extLst>
      <p:ext uri="{BB962C8B-B14F-4D97-AF65-F5344CB8AC3E}">
        <p14:creationId xmlns:p14="http://schemas.microsoft.com/office/powerpoint/2010/main" val="1322703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59859"/>
            <a:ext cx="8458200" cy="25166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you, and all the things you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you, just because you’re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you’re the greatest,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best there’s ever been.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Hey Dad, I love you and God loves you too!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 txBox="1">
            <a:spLocks noRot="1" noChangeArrowheads="1"/>
          </p:cNvSpPr>
          <p:nvPr/>
        </p:nvSpPr>
        <p:spPr>
          <a:xfrm>
            <a:off x="1775520" y="170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Hey Dad, I Love You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9432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280</Words>
  <Application>Microsoft Office PowerPoint</Application>
  <PresentationFormat>Widescreen</PresentationFormat>
  <Paragraphs>35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30</cp:revision>
  <dcterms:created xsi:type="dcterms:W3CDTF">2016-02-03T06:15:21Z</dcterms:created>
  <dcterms:modified xsi:type="dcterms:W3CDTF">2016-02-03T07:40:33Z</dcterms:modified>
</cp:coreProperties>
</file>